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6" r:id="rId4"/>
    <p:sldId id="265" r:id="rId5"/>
    <p:sldId id="264" r:id="rId6"/>
    <p:sldId id="263" r:id="rId7"/>
    <p:sldId id="262" r:id="rId8"/>
    <p:sldId id="260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DEB-DCA9-6691-82FB-ECB6C24AD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99AF-10B6-F80E-B25F-FB1AF3C57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BFF5-119C-8B8B-F7C9-C820E688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A7FA8-7A2B-B7CB-C81E-C6FB920C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FDC4F-8574-A3C8-0FAC-39275ABE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EB67-FD1A-1F65-7E3E-E72D22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6DCCD-6FB4-FFF4-6F40-3FD831E3D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0F465-082E-F6E4-123E-E07CD29B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C6AA-A328-19BF-9ED4-5AA2BC63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0F92E-4783-8AC5-BBE7-276521C1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7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43700-1005-60C1-1A5A-49EC3F63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2CE1F-0CB4-392C-B1B0-4B05A77AC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253A-EB62-8FBC-53CE-A7A4FED3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7DBF0-A3EE-85E1-E46B-0D4E25E0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2872-80D1-1CB8-63A6-1BF2A4D9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EC53-F83E-4422-5527-8B664CFF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60D7-E661-363A-0F29-C87E0D3DE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13F3E-41AF-BA27-002D-F312FD7F5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F77A6-58C7-40A2-A7EA-ACD14D1B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91C39-4C45-ABA3-6E36-3A95F5FB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2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68E9-BF73-615E-2EBB-97CA65DB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BA63-D5DA-FB21-846B-96952179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F5383-74E1-5EA1-EE6A-6C5AAD7E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87CCD-2B7C-FE78-CB22-30B572C3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76135-97A4-14D7-92DE-B30A45C3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4850-67F1-9566-DC65-A4A3356F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D56E7-2552-5ECD-5363-7F2C5FF23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EFE6E-9165-063D-BC9A-1D360F4C9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C3DB9-785E-C352-E00C-9B8A9818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A60F-B2C7-6BD1-8165-DE4385478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949B-4E85-08D6-186F-3B5BA90E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AC48-6FD4-45BB-E619-759A792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C0C87-C9AC-A54F-0687-1C6440C2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952FC-5070-EFE2-3B20-19A5DCDE6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E7475-1BE1-7B7C-97CC-792512338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7FEBC-5A8D-05AE-3F6C-1AE83B614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A599D-9F77-B113-F245-2B2C65A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67C38-A61A-6E67-5996-572373FB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F2DBA-0185-E81A-670B-5ABF41D2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3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C14E-7DA0-7DE4-D714-FDB2F4A3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AC329-D1BA-B955-3A47-4A9CBB4D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804E-A78E-7741-EC3A-A7483ACD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02FA5-2457-000C-885E-D573FC3D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2BF2B-FD43-AD7A-A657-3446B68A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34A06-1237-E7F8-0461-3C78243E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249F-A28E-3473-B2A3-1FD519CB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4F94-128F-8C08-05A6-35D1691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52825-7EE5-048E-69C0-83EA6CCA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35CB6-5CD2-2171-B373-770134390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698B1-9133-299A-02AC-739EC0A0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3A345-A14F-FF72-C68A-3B97427F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C0998-F1DA-EDE1-9C10-8C34C2F2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A156-B496-7211-0CC0-CF3C2261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7FB98-7F11-4E91-837C-416A7B7ED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ECE1A-2EC2-B1A4-A934-3A7AADFCE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BBDA2-75A3-6379-93A2-33BF2873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5BA03-4212-0C1E-1D44-0E556839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5A952-E2F4-344B-111D-3CC7037F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7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E93DF-F2A4-AC5B-5E92-44BED62A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CAA1E-A2DC-AC4D-AB17-E3B4CEE1B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8A693-47BA-5E34-EEB9-E043B140E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0C126-9461-43D2-BB63-AF821B49678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24D-7ACC-5E26-B4FB-9B51DD09E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1D99-103D-EE8E-9626-1663509DB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CE6D7-B8C4-4112-9292-64A0263AA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8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900DD-48F3-50D1-EB3C-ABEED834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85135" cy="1118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2D362-D25F-25DD-7605-2F7DBB80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8819"/>
            <a:ext cx="4707245" cy="1441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5877C-6C87-86F0-89F6-F5322BD2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0320"/>
            <a:ext cx="3740468" cy="4282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06EAC-D889-29E6-DF1A-5AF5BFC13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245" y="0"/>
            <a:ext cx="2931112" cy="1691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320C3-D32D-B1E6-28E6-E40193418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468" y="1932836"/>
            <a:ext cx="5547505" cy="2992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853D1-D4A3-5011-089D-24189AFF3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468" y="4925164"/>
            <a:ext cx="3768833" cy="1890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9EBE2-7012-2F02-32F7-FC98755F7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7713" y="241196"/>
            <a:ext cx="338135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9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90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CA69CD-E729-AC71-7240-DF379DF47FC5}"/>
              </a:ext>
            </a:extLst>
          </p:cNvPr>
          <p:cNvSpPr txBox="1"/>
          <p:nvPr/>
        </p:nvSpPr>
        <p:spPr>
          <a:xfrm>
            <a:off x="344383" y="118753"/>
            <a:ext cx="356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One hot and encoding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3F16D-251E-C544-85A8-C4773518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3" y="630866"/>
            <a:ext cx="4181732" cy="104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B1AB8-F036-24DD-1BF3-B0160721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3" y="1542681"/>
            <a:ext cx="4181732" cy="643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7C113-9D5A-18D0-0CBA-96B43EBC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9" y="2186535"/>
            <a:ext cx="4051599" cy="5566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AA0B90-FB66-4FFA-C72B-5E1DD5F7BC75}"/>
              </a:ext>
            </a:extLst>
          </p:cNvPr>
          <p:cNvSpPr txBox="1"/>
          <p:nvPr/>
        </p:nvSpPr>
        <p:spPr>
          <a:xfrm>
            <a:off x="0" y="2851171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</a:t>
            </a:r>
            <a:r>
              <a:rPr lang="en-US" dirty="0" err="1"/>
              <a:t>varibal</a:t>
            </a:r>
            <a:r>
              <a:rPr lang="en-US" dirty="0"/>
              <a:t> </a:t>
            </a:r>
            <a:r>
              <a:rPr lang="en-US" dirty="0" err="1"/>
              <a:t>colom</a:t>
            </a:r>
            <a:endParaRPr lang="en-US" dirty="0"/>
          </a:p>
          <a:p>
            <a:r>
              <a:rPr lang="en-US" dirty="0"/>
              <a:t>Multi co linear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BD96DA-C949-3656-59C1-DFBFBDBBB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6627"/>
            <a:ext cx="4658829" cy="598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8269C-68EA-ED4F-BE95-F9E92417B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24210"/>
            <a:ext cx="4909569" cy="2600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0A64A5-88CA-0B3E-0942-C069AB3CDEAD}"/>
              </a:ext>
            </a:extLst>
          </p:cNvPr>
          <p:cNvSpPr txBox="1"/>
          <p:nvPr/>
        </p:nvSpPr>
        <p:spPr>
          <a:xfrm>
            <a:off x="3063411" y="5303804"/>
            <a:ext cx="2544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Removed the price column which ids the dependent variable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1E467-F9D7-82BA-AC13-AC7C1FFA1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555" y="1"/>
            <a:ext cx="1864865" cy="12587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9EB38D-7F66-9244-C7A3-2C92AA2AD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-7374"/>
            <a:ext cx="6096001" cy="24722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ED2A5A-4224-2783-AFBF-C9C423A10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581" y="2437243"/>
            <a:ext cx="6643468" cy="21205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11781E-DDC4-BB74-D4A0-21B751CDD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5653" y="3168398"/>
            <a:ext cx="2046347" cy="8970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BB128B-43D2-2B61-2AEA-B907E1642F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285" y="4557760"/>
            <a:ext cx="3284042" cy="833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F23A2-D542-35DB-D159-A14786C5DF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3031" y="4469117"/>
            <a:ext cx="3284043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0E09E-F196-EFF8-71F9-B5ED8C16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6678"/>
            <a:ext cx="5063490" cy="279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65E55-DF4B-6DF4-3706-2986C1BF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602932"/>
            <a:ext cx="6419850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FA120-748B-4240-3B41-E2C8FAA7DEC7}"/>
              </a:ext>
            </a:extLst>
          </p:cNvPr>
          <p:cNvSpPr txBox="1"/>
          <p:nvPr/>
        </p:nvSpPr>
        <p:spPr>
          <a:xfrm>
            <a:off x="6480810" y="86678"/>
            <a:ext cx="158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train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2EF8F-9280-B3A4-FE5D-A6167D63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491" y="2035729"/>
            <a:ext cx="70580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5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F5E52-AAD6-55DA-0C14-E9C7E6FB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80"/>
            <a:ext cx="5291675" cy="3120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1DBC96-21C1-7711-667F-F589260232D0}"/>
              </a:ext>
            </a:extLst>
          </p:cNvPr>
          <p:cNvSpPr txBox="1"/>
          <p:nvPr/>
        </p:nvSpPr>
        <p:spPr>
          <a:xfrm>
            <a:off x="1684875" y="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F0DD-281A-F0ED-BE3D-0039D2845667}"/>
              </a:ext>
            </a:extLst>
          </p:cNvPr>
          <p:cNvSpPr txBox="1"/>
          <p:nvPr/>
        </p:nvSpPr>
        <p:spPr>
          <a:xfrm>
            <a:off x="5494874" y="292387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Classification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B033-01F2-AB94-6103-DA1EA594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588" y="978762"/>
            <a:ext cx="6987412" cy="309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0DBFD-388C-9951-A6B2-24273DA5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08" y="3646170"/>
            <a:ext cx="2197129" cy="2965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AB8C3-C105-BC05-26D4-27A7726FD616}"/>
              </a:ext>
            </a:extLst>
          </p:cNvPr>
          <p:cNvSpPr txBox="1"/>
          <p:nvPr/>
        </p:nvSpPr>
        <p:spPr>
          <a:xfrm>
            <a:off x="2367045" y="4029733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55446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8BEAA-040C-334F-FFF5-8953464D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1"/>
            <a:ext cx="4898188" cy="3097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68B6F-1EF4-5792-0326-5ABD025F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" y="3200399"/>
            <a:ext cx="4592955" cy="2769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D0805-3BE9-7452-6A3B-936481EA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59" y="132178"/>
            <a:ext cx="6932295" cy="2891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0DE33-3270-8929-6C0E-0AAC0D7FF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522" y="3200399"/>
            <a:ext cx="62103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5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D658F-649D-CE39-2025-355FEBE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88363" cy="2982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6D8F7-893B-5521-5E4A-1FA82693A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03" y="0"/>
            <a:ext cx="6343697" cy="234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F33B7-E2EA-01C6-B9E4-FA0D5156D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973" y="2982277"/>
            <a:ext cx="8630603" cy="41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4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7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78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96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27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Hamni Faisal</dc:creator>
  <cp:lastModifiedBy>Hamni Faisal</cp:lastModifiedBy>
  <cp:revision>2</cp:revision>
  <dcterms:created xsi:type="dcterms:W3CDTF">2023-06-03T13:06:47Z</dcterms:created>
  <dcterms:modified xsi:type="dcterms:W3CDTF">2023-06-07T06:26:43Z</dcterms:modified>
</cp:coreProperties>
</file>